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presProps" Target="presProps.xml"/>
  <Relationship Id="rId201" Type="http://schemas.openxmlformats.org/officeDocument/2006/relationships/viewProps" Target="viewProps.xml"/>
  <Relationship Id="rId202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2116468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ptx-main850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7-064a1cde07791d14e206f5082e50ceb8867.jpg"/>
  <Relationship Id="rId3" Type="http://schemas.openxmlformats.org/officeDocument/2006/relationships/image" Target="../media/pptx-footer868.pn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small-image-201415f426-4a16fe18f295544be1d48699b32f55a51047.jpg"/>
  <Relationship Id="rId3" Type="http://schemas.openxmlformats.org/officeDocument/2006/relationships/image" Target="../media/pptx-footer1048.pn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-image-dac1db5387-37fa2b7b885b84bdc7a565385502d4901049.jpg"/>
  <Relationship Id="rId3" Type="http://schemas.openxmlformats.org/officeDocument/2006/relationships/image" Target="../media/pptx-footer1050.pn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72-82f12e610f3212f4bf7c1b4688f2b19a1051.jpg"/>
  <Relationship Id="rId3" Type="http://schemas.openxmlformats.org/officeDocument/2006/relationships/image" Target="../media/pptx-footer1052.pn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keruen-city-image-46dd8ad76c-beb1a03773cf2635ae9865f8fa46d5001053.jpg"/>
  <Relationship Id="rId3" Type="http://schemas.openxmlformats.org/officeDocument/2006/relationships/image" Target="../media/pptx-footer1054.pn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6-95d5f678ea7b5144e4e863f50eb3b1461055.jpg"/>
  <Relationship Id="rId3" Type="http://schemas.openxmlformats.org/officeDocument/2006/relationships/image" Target="../media/pptx-footer1056.pn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08cb9f09e-a21c79fe38ea817ab46d6ca86af3b9211057.jpg"/>
  <Relationship Id="rId3" Type="http://schemas.openxmlformats.org/officeDocument/2006/relationships/image" Target="../media/pptx-footer1058.pn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ac9667ae7-2e5ff8a36ea83fd52402a21b7bfe372a1059.jpg"/>
  <Relationship Id="rId3" Type="http://schemas.openxmlformats.org/officeDocument/2006/relationships/image" Target="../media/pptx-footer1060.pn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c46a85ff0-94cadd2e65e5afaf7b4b2aa2f82216de1061.jpg"/>
  <Relationship Id="rId3" Type="http://schemas.openxmlformats.org/officeDocument/2006/relationships/image" Target="../media/pptx-footer1062.pn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7725633a4-17a2a9394306755a23a296b98726211a1063.png"/>
  <Relationship Id="rId3" Type="http://schemas.openxmlformats.org/officeDocument/2006/relationships/image" Target="../media/pptx-footer1064.pn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b5a816687-e40d3d2761e9b03d34cecf9e46cc916e1065.jpg"/>
  <Relationship Id="rId3" Type="http://schemas.openxmlformats.org/officeDocument/2006/relationships/image" Target="../media/pptx-footer1066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70-2e2634836e4a8906fc65d5c96f5ead84869.jpg"/>
  <Relationship Id="rId3" Type="http://schemas.openxmlformats.org/officeDocument/2006/relationships/image" Target="../media/pptx-footer870.pn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rixos-image-b5ce1da118-1c8201db18b9874cc3225c61741252f71067.jpg"/>
  <Relationship Id="rId3" Type="http://schemas.openxmlformats.org/officeDocument/2006/relationships/image" Target="../media/pptx-footer1068.pn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-image-32f16e603b-42c41b52c13b86909eeb786bc34c4fce1069.jpg"/>
  <Relationship Id="rId3" Type="http://schemas.openxmlformats.org/officeDocument/2006/relationships/image" Target="../media/pptx-footer1070.pn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8b7139abc-fe5f7f1f78299b96041624ae4ad1b2f61071.jpg"/>
  <Relationship Id="rId3" Type="http://schemas.openxmlformats.org/officeDocument/2006/relationships/image" Target="../media/pptx-footer1072.pn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-image-f038f2a986-ec767e876be522d13c5b84a73c5011341073.jpg"/>
  <Relationship Id="rId3" Type="http://schemas.openxmlformats.org/officeDocument/2006/relationships/image" Target="../media/pptx-footer1074.pn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-image-4264d6223d-cfe0daa88dddc387540a98006f21f8751075.jpg"/>
  <Relationship Id="rId3" Type="http://schemas.openxmlformats.org/officeDocument/2006/relationships/image" Target="../media/pptx-footer1076.pn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2bf4b015e-bd58a597380e7282983228466c3a54ce1077.jpg"/>
  <Relationship Id="rId3" Type="http://schemas.openxmlformats.org/officeDocument/2006/relationships/image" Target="../media/pptx-footer1078.pn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-image-3e35423830-7634f3d85cc78e9c40cd661253571bea1079.jpg"/>
  <Relationship Id="rId3" Type="http://schemas.openxmlformats.org/officeDocument/2006/relationships/image" Target="../media/pptx-footer1080.pn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mersedes-benz-image-7ccfdce95d-6f4bfec409d15fbf91aa0101794398961081.jpg"/>
  <Relationship Id="rId3" Type="http://schemas.openxmlformats.org/officeDocument/2006/relationships/image" Target="../media/pptx-footer1082.pn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ab326709e-43a2e431ad8a43182ae8e127ed419b5f1083.jpg"/>
  <Relationship Id="rId3" Type="http://schemas.openxmlformats.org/officeDocument/2006/relationships/image" Target="../media/pptx-footer1084.pn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8044c74cf-eee52042b037cc081f8b6af2c65815be1085.png"/>
  <Relationship Id="rId3" Type="http://schemas.openxmlformats.org/officeDocument/2006/relationships/image" Target="../media/pptx-footer1086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0c9b89409-063d55f780bc8004c351a59f79ad4a89871.jpg"/>
  <Relationship Id="rId3" Type="http://schemas.openxmlformats.org/officeDocument/2006/relationships/image" Target="../media/pptx-footer872.pn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0c567c797-8671419b3471c35a585eb0b104f36e1e1087.png"/>
  <Relationship Id="rId3" Type="http://schemas.openxmlformats.org/officeDocument/2006/relationships/image" Target="../media/pptx-footer1088.pn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23310d3f4-a89b37854c7cacfc5e65c8d47d0c846a1089.png"/>
  <Relationship Id="rId3" Type="http://schemas.openxmlformats.org/officeDocument/2006/relationships/image" Target="../media/pptx-footer1090.pn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ed7c348a6-580e97f0e40765d3be9a276abfa068a41091.png"/>
  <Relationship Id="rId3" Type="http://schemas.openxmlformats.org/officeDocument/2006/relationships/image" Target="../media/pptx-footer1092.pn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aba2b4212-e9c1928feaa7b44697c1a2be54df4b9f1093.png"/>
  <Relationship Id="rId3" Type="http://schemas.openxmlformats.org/officeDocument/2006/relationships/image" Target="../media/pptx-footer1094.pn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db5fe2830-7b7489c428b91e99207446681da56bc71095.png"/>
  <Relationship Id="rId3" Type="http://schemas.openxmlformats.org/officeDocument/2006/relationships/image" Target="../media/pptx-footer1096.pn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c4604a0e2-3114ac1ec7d89afc0dba08d5a3a869a21097.png"/>
  <Relationship Id="rId3" Type="http://schemas.openxmlformats.org/officeDocument/2006/relationships/image" Target="../media/pptx-footer1098.pn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-image-dd3f4c38ad-8f9297928fe00020db19e6c8d43446201099.png"/>
  <Relationship Id="rId3" Type="http://schemas.openxmlformats.org/officeDocument/2006/relationships/image" Target="../media/pptx-footer1100.pn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a88f1d08e-9ab23e4b669b7bff31f0d30e4dbacc8b1101.png"/>
  <Relationship Id="rId3" Type="http://schemas.openxmlformats.org/officeDocument/2006/relationships/image" Target="../media/pptx-footer1102.pn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c4d92e869-95415f068246072d091f6068e9ba62f01103.png"/>
  <Relationship Id="rId3" Type="http://schemas.openxmlformats.org/officeDocument/2006/relationships/image" Target="../media/pptx-footer1104.pn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7cd9d7023-3b497a48b45658c7c69d1c78825a041f1105.png"/>
  <Relationship Id="rId3" Type="http://schemas.openxmlformats.org/officeDocument/2006/relationships/image" Target="../media/pptx-footer1106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2-b0a213baf4475d7190637bd0154f81f5873.jpg"/>
  <Relationship Id="rId3" Type="http://schemas.openxmlformats.org/officeDocument/2006/relationships/image" Target="../media/pptx-footer874.pn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-image-9331a1ee01-c81b29ce16bbae55db72947445b442191107.png"/>
  <Relationship Id="rId3" Type="http://schemas.openxmlformats.org/officeDocument/2006/relationships/image" Target="../media/pptx-footer1108.pn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ef5497732-df3ad5553391a03d54b2667d0f0772fd1109.png"/>
  <Relationship Id="rId3" Type="http://schemas.openxmlformats.org/officeDocument/2006/relationships/image" Target="../media/pptx-footer1110.pn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mcdonalds-image-c27a0ecd77-39b21205bd85f2b8edcd2f428fa46b2b1111.png"/>
  <Relationship Id="rId3" Type="http://schemas.openxmlformats.org/officeDocument/2006/relationships/image" Target="../media/pptx-footer1112.pn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-image-63df2a36ff-395caef97bb198db7b8ee206d54c02a01113.png"/>
  <Relationship Id="rId3" Type="http://schemas.openxmlformats.org/officeDocument/2006/relationships/image" Target="../media/pptx-footer1114.pn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-image-ac340a72de-78000ddc6b16058ff5e661c00e97cca61115.png"/>
  <Relationship Id="rId3" Type="http://schemas.openxmlformats.org/officeDocument/2006/relationships/image" Target="../media/pptx-footer1116.pn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fe5c5f446-af9143c2eb675dca89ad9083777646521117.png"/>
  <Relationship Id="rId3" Type="http://schemas.openxmlformats.org/officeDocument/2006/relationships/image" Target="../media/pptx-footer1118.pn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d1e2e361b-4dbfb1759c6bcf4f0e85064faf5137bc1119.png"/>
  <Relationship Id="rId3" Type="http://schemas.openxmlformats.org/officeDocument/2006/relationships/image" Target="../media/pptx-footer1120.pn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673d9ffe4-d0436d354fc3ecd222dc1a34d5c26b7b1121.png"/>
  <Relationship Id="rId3" Type="http://schemas.openxmlformats.org/officeDocument/2006/relationships/image" Target="../media/pptx-footer1122.pn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3530a2c93-602da3632ce9de2a698b5011316867f71123.png"/>
  <Relationship Id="rId3" Type="http://schemas.openxmlformats.org/officeDocument/2006/relationships/image" Target="../media/pptx-footer1124.pn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-image-6ccbe85aa8-03375a33ba08f0626eaccd5b784f78a81125.png"/>
  <Relationship Id="rId3" Type="http://schemas.openxmlformats.org/officeDocument/2006/relationships/image" Target="../media/pptx-footer1126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toyota-center-astan-image-48beb3e28d-d68910cb87afef36d7ed6320927d8827875.jpg"/>
  <Relationship Id="rId3" Type="http://schemas.openxmlformats.org/officeDocument/2006/relationships/image" Target="../media/pptx-footer876.pn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ec555a9c6-feb51e98c10595f66be9ad494f27ba051127.png"/>
  <Relationship Id="rId3" Type="http://schemas.openxmlformats.org/officeDocument/2006/relationships/image" Target="../media/pptx-footer1128.pn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-image-d25d303193-60de0d3fbb33f2c8cd5747bed56802eb1129.png"/>
  <Relationship Id="rId3" Type="http://schemas.openxmlformats.org/officeDocument/2006/relationships/image" Target="../media/pptx-footer1130.pn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a3ea5c54d-39b4a2b99ee3c88fd40e78a6230f2d261131.png"/>
  <Relationship Id="rId3" Type="http://schemas.openxmlformats.org/officeDocument/2006/relationships/image" Target="../media/pptx-footer1132.pn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cc375e8da-51ebc34e240e3f36f68e411290fd74af1133.png"/>
  <Relationship Id="rId3" Type="http://schemas.openxmlformats.org/officeDocument/2006/relationships/image" Target="../media/pptx-footer1134.pn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78bf04b3c-626b6cbeafd7ad8038f4ff6cfab46d701135.png"/>
  <Relationship Id="rId3" Type="http://schemas.openxmlformats.org/officeDocument/2006/relationships/image" Target="../media/pptx-footer1136.pn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ba751ea63-a4c9f432065b81f5552adfaed75a97ac1137.png"/>
  <Relationship Id="rId3" Type="http://schemas.openxmlformats.org/officeDocument/2006/relationships/image" Target="../media/pptx-footer1138.pn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6149a9789-d325a1273015c41daa24686a39f409e01139.png"/>
  <Relationship Id="rId3" Type="http://schemas.openxmlformats.org/officeDocument/2006/relationships/image" Target="../media/pptx-footer1140.pn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09051a6f2-65d057b897ad278617a5d4cf2d7fb77b1141.png"/>
  <Relationship Id="rId3" Type="http://schemas.openxmlformats.org/officeDocument/2006/relationships/image" Target="../media/pptx-footer1142.pn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5017966e2-e767a0c2cda3cda319bad06544d56ec91143.png"/>
  <Relationship Id="rId3" Type="http://schemas.openxmlformats.org/officeDocument/2006/relationships/image" Target="../media/pptx-footer1144.pn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5c868c7de-5cd8022ddcf5fedc5362f5ac2e6f7e3a1145.png"/>
  <Relationship Id="rId3" Type="http://schemas.openxmlformats.org/officeDocument/2006/relationships/image" Target="../media/pptx-footer1146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76d736f36-0bc7dcf77f8958bce902f927836936c5877.jpg"/>
  <Relationship Id="rId3" Type="http://schemas.openxmlformats.org/officeDocument/2006/relationships/image" Target="../media/pptx-footer878.pn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31b8fda5e-040d469fe95746d0c26bfc00b81d05b11147.png"/>
  <Relationship Id="rId3" Type="http://schemas.openxmlformats.org/officeDocument/2006/relationships/image" Target="../media/pptx-footer1148.pn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-image-9f0648569b-35b0e93a8e3a99603e080b794f89abed1149.png"/>
  <Relationship Id="rId3" Type="http://schemas.openxmlformats.org/officeDocument/2006/relationships/image" Target="../media/pptx-footer1150.pn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01b2194c1-62e55fb3d8bda395e1382cb68f86a35c1151.png"/>
  <Relationship Id="rId3" Type="http://schemas.openxmlformats.org/officeDocument/2006/relationships/image" Target="../media/pptx-footer1152.pn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8d6407343-44af6a58e0fddaac3334a3cc6a91061b1153.png"/>
  <Relationship Id="rId3" Type="http://schemas.openxmlformats.org/officeDocument/2006/relationships/image" Target="../media/pptx-footer1154.pn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743c45d43-7e18e10c5d7ca11d599872483c9138a01155.png"/>
  <Relationship Id="rId3" Type="http://schemas.openxmlformats.org/officeDocument/2006/relationships/image" Target="../media/pptx-footer1156.pn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7ffd9ecde-240e0232c4e2192424bbb0bd467077521157.png"/>
  <Relationship Id="rId3" Type="http://schemas.openxmlformats.org/officeDocument/2006/relationships/image" Target="../media/pptx-footer1158.pn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a7545adbf-dc9f835eef979d72b9233277a3cdd1341159.png"/>
  <Relationship Id="rId3" Type="http://schemas.openxmlformats.org/officeDocument/2006/relationships/image" Target="../media/pptx-footer1160.pn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55d77dc65-9fa22f5b9b2679c610904b0a14e06ea41161.png"/>
  <Relationship Id="rId3" Type="http://schemas.openxmlformats.org/officeDocument/2006/relationships/image" Target="../media/pptx-footer1162.pn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a7dc46ae22-bbcf77b430eea86a1f741481ae27ce861163.png"/>
  <Relationship Id="rId3" Type="http://schemas.openxmlformats.org/officeDocument/2006/relationships/image" Target="../media/pptx-footer1164.pn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-image-de0dfe2167-3b39492edae500d4c2e24f14364684c31165.png"/>
  <Relationship Id="rId3" Type="http://schemas.openxmlformats.org/officeDocument/2006/relationships/image" Target="../media/pptx-footer1166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7ea49013c-f8a9a33c8b66b257114b8eee90812378879.jpg"/>
  <Relationship Id="rId3" Type="http://schemas.openxmlformats.org/officeDocument/2006/relationships/image" Target="../media/pptx-footer880.pn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ce005c806-2b464d776b2251676a55fad0b3a83a481167.png"/>
  <Relationship Id="rId3" Type="http://schemas.openxmlformats.org/officeDocument/2006/relationships/image" Target="../media/pptx-footer1168.pn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6c9a12bf0-0c30faa1675bd35c88de8dc35667c8571169.png"/>
  <Relationship Id="rId3" Type="http://schemas.openxmlformats.org/officeDocument/2006/relationships/image" Target="../media/pptx-footer1170.pn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89de3c4c9-91c7ec171d50eaacc193fee5fa3f7a351171.png"/>
  <Relationship Id="rId3" Type="http://schemas.openxmlformats.org/officeDocument/2006/relationships/image" Target="../media/pptx-footer1172.pn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ad96e20d4-f3cefeebff0bfdd5c5cd26e38dc55e8d1173.png"/>
  <Relationship Id="rId3" Type="http://schemas.openxmlformats.org/officeDocument/2006/relationships/image" Target="../media/pptx-footer1174.pn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-image-2cd9e7ffab-956275ad3e0a56dd35229cdf232bf0751175.png"/>
  <Relationship Id="rId3" Type="http://schemas.openxmlformats.org/officeDocument/2006/relationships/image" Target="../media/pptx-footer1176.pn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-image-ed3dc2b038-f13f543604111a4e037fcbc8278df9871177.png"/>
  <Relationship Id="rId3" Type="http://schemas.openxmlformats.org/officeDocument/2006/relationships/image" Target="../media/pptx-footer1178.pn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-image-51a6f9dadc-c715b6f95227584cf4a2beeebafe55181179.png"/>
  <Relationship Id="rId3" Type="http://schemas.openxmlformats.org/officeDocument/2006/relationships/image" Target="../media/pptx-footer1180.pn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ad53b1144-cfa38a55426ac70de6eaed82f365eadf1181.png"/>
  <Relationship Id="rId3" Type="http://schemas.openxmlformats.org/officeDocument/2006/relationships/image" Target="../media/pptx-footer1182.pn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a889ce938-d85fe13c17e11d23129f34d41841b30a1183.png"/>
  <Relationship Id="rId3" Type="http://schemas.openxmlformats.org/officeDocument/2006/relationships/image" Target="../media/pptx-footer1184.pn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b2664acae-e751224b4e242715cd53b02e10e27e241185.png"/>
  <Relationship Id="rId3" Type="http://schemas.openxmlformats.org/officeDocument/2006/relationships/image" Target="../media/pptx-footer118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small-image-02477c0376-cca64f4c6e16fdcb92c2344ede6053f3881.jpg"/>
  <Relationship Id="rId3" Type="http://schemas.openxmlformats.org/officeDocument/2006/relationships/image" Target="../media/pptx-footer882.pn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-image-179963f43f-657f1c6ffd7bcc674160351868f4b7b11187.png"/>
  <Relationship Id="rId3" Type="http://schemas.openxmlformats.org/officeDocument/2006/relationships/image" Target="../media/pptx-footer1188.pn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-image-2b0e6a2ae6-66c728cb575440bf1190a8fc4fdfd4351189.png"/>
  <Relationship Id="rId3" Type="http://schemas.openxmlformats.org/officeDocument/2006/relationships/image" Target="../media/pptx-footer1190.pn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e81137db4-9f76c520502cdb3a56de9434a7411d981191.png"/>
  <Relationship Id="rId3" Type="http://schemas.openxmlformats.org/officeDocument/2006/relationships/image" Target="../media/pptx-footer1192.pn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9087cc20d-cedfd343761449552a2e5b9f6a10e2ee1193.png"/>
  <Relationship Id="rId3" Type="http://schemas.openxmlformats.org/officeDocument/2006/relationships/image" Target="../media/pptx-footer1194.pn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45a3c277c-a878f8f5d20f2cfdd6da31cdeb4d2aed1195.png"/>
  <Relationship Id="rId3" Type="http://schemas.openxmlformats.org/officeDocument/2006/relationships/image" Target="../media/pptx-footer1196.pn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13337e072-156d3b12854411662ccc4c844d4a3ce21197.png"/>
  <Relationship Id="rId3" Type="http://schemas.openxmlformats.org/officeDocument/2006/relationships/image" Target="../media/pptx-footer1198.pn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e78751ca7-2b4dec5b5bc51370438f3b8c961bdefe1199.png"/>
  <Relationship Id="rId3" Type="http://schemas.openxmlformats.org/officeDocument/2006/relationships/image" Target="../media/pptx-footer1200.pn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5d238a6cf3-8b99b4f6798856930fd76a0ea3c89f981201.png"/>
  <Relationship Id="rId3" Type="http://schemas.openxmlformats.org/officeDocument/2006/relationships/image" Target="../media/pptx-footer1202.pn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57e23fc47-809af9ba3473a8482c1e1e3aab67b5041203.png"/>
  <Relationship Id="rId3" Type="http://schemas.openxmlformats.org/officeDocument/2006/relationships/image" Target="../media/pptx-footer1204.pn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2b920376e-26d09bd69d179969b45621b7f63207d31205.png"/>
  <Relationship Id="rId3" Type="http://schemas.openxmlformats.org/officeDocument/2006/relationships/image" Target="../media/pptx-footer1206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83-1a3e68fd1b83b18d9749991a04cba90b883.jpg"/>
  <Relationship Id="rId3" Type="http://schemas.openxmlformats.org/officeDocument/2006/relationships/image" Target="../media/pptx-footer884.pn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908ba4b56-7036f0becd837f25ea02631bed8669ca1207.png"/>
  <Relationship Id="rId3" Type="http://schemas.openxmlformats.org/officeDocument/2006/relationships/image" Target="../media/pptx-footer1208.pn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55b01bd38-f86ce2c7694b5ec9081b9c3694ef15c11209.png"/>
  <Relationship Id="rId3" Type="http://schemas.openxmlformats.org/officeDocument/2006/relationships/image" Target="../media/pptx-footer1210.pn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af5600cc2-127b698ea88c81950b95f6bb14787aeb1211.png"/>
  <Relationship Id="rId3" Type="http://schemas.openxmlformats.org/officeDocument/2006/relationships/image" Target="../media/pptx-footer1212.pn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1ea747d2e-edf3e149b16eac2e8ad1ac3d2603b41a1213.png"/>
  <Relationship Id="rId3" Type="http://schemas.openxmlformats.org/officeDocument/2006/relationships/image" Target="../media/pptx-footer1214.pn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af7efd702-564837e69b7698e9b002ac3e5f217ff91215.png"/>
  <Relationship Id="rId3" Type="http://schemas.openxmlformats.org/officeDocument/2006/relationships/image" Target="../media/pptx-footer1216.pn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480843087-06e053b1c5463c94d94c4d097ae1ea721217.png"/>
  <Relationship Id="rId3" Type="http://schemas.openxmlformats.org/officeDocument/2006/relationships/image" Target="../media/pptx-footer1218.pn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1b4465503-621c6051441e58a5978a20c15b436fad1219.jpg"/>
  <Relationship Id="rId3" Type="http://schemas.openxmlformats.org/officeDocument/2006/relationships/image" Target="../media/pptx-footer1220.pn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18e66e814-215e85b495659742919cd837645a7c221221.jpg"/>
  <Relationship Id="rId3" Type="http://schemas.openxmlformats.org/officeDocument/2006/relationships/image" Target="../media/pptx-footer1222.pn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03591a551-20a917b90cc2e1a38f629becc26d7d501223.jpg"/>
  <Relationship Id="rId3" Type="http://schemas.openxmlformats.org/officeDocument/2006/relationships/image" Target="../media/pptx-footer1224.pn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efeeffbd5-f11817a4d8a87231df7a6e0ee48b3b3d1225.png"/>
  <Relationship Id="rId3" Type="http://schemas.openxmlformats.org/officeDocument/2006/relationships/image" Target="../media/pptx-footer1226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1-1cfed1e494e38440b00217265cf78798885.jpg"/>
  <Relationship Id="rId3" Type="http://schemas.openxmlformats.org/officeDocument/2006/relationships/image" Target="../media/pptx-footer886.pn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200445a0d-fc35599dcafbf8343909cb5c1198fd6a1227.jpg"/>
  <Relationship Id="rId3" Type="http://schemas.openxmlformats.org/officeDocument/2006/relationships/image" Target="../media/pptx-footer1228.pn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02d0a7046-4448e0824213c8b389019a4f8aba9e411229.jpg"/>
  <Relationship Id="rId3" Type="http://schemas.openxmlformats.org/officeDocument/2006/relationships/image" Target="../media/pptx-footer1230.pn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67b05aa297-f8cea86011db0aee20cb622b1576ef9b1231.jpg"/>
  <Relationship Id="rId3" Type="http://schemas.openxmlformats.org/officeDocument/2006/relationships/image" Target="../media/pptx-footer1232.pn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f55043249-39559b46eb9002900e6c5087413fcb761233.jpg"/>
  <Relationship Id="rId3" Type="http://schemas.openxmlformats.org/officeDocument/2006/relationships/image" Target="../media/pptx-footer1234.pn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6ffcb6a7a-3def4bdc897c482307e7e2190adfd3941235.png"/>
  <Relationship Id="rId3" Type="http://schemas.openxmlformats.org/officeDocument/2006/relationships/image" Target="../media/pptx-footer1236.pn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d0ba441bd-70504efbd86f148030e0fae92e2ec78c1237.jpg"/>
  <Relationship Id="rId3" Type="http://schemas.openxmlformats.org/officeDocument/2006/relationships/image" Target="../media/pptx-footer1238.pn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1cd40cdab-5837f02d730e69c26f469e2a1c5cf85f1239.jpg"/>
  <Relationship Id="rId3" Type="http://schemas.openxmlformats.org/officeDocument/2006/relationships/image" Target="../media/pptx-footer1240.pn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oliant-image-bea33988c1-f80260d8287c3414cb8e6e48e7f73b421241.jpg"/>
  <Relationship Id="rId3" Type="http://schemas.openxmlformats.org/officeDocument/2006/relationships/image" Target="../media/pptx-footer1242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66b16c02a-36b924ccd0cd647344abf332245a3317851.jpg"/>
  <Relationship Id="rId3" Type="http://schemas.openxmlformats.org/officeDocument/2006/relationships/image" Target="../media/pptx-footer85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572ed17ee-1c4b18c3147d6e3c5a63bcafb6b96c9f887.jpg"/>
  <Relationship Id="rId3" Type="http://schemas.openxmlformats.org/officeDocument/2006/relationships/image" Target="../media/pptx-footer888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-image-4d343d7816-345b8b233e08409d90ef369f595bea03889.png"/>
  <Relationship Id="rId3" Type="http://schemas.openxmlformats.org/officeDocument/2006/relationships/image" Target="../media/pptx-footer890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94cf9e1964-891b532bbe9a8fb277bce1e701fa95fd891.png"/>
  <Relationship Id="rId3" Type="http://schemas.openxmlformats.org/officeDocument/2006/relationships/image" Target="../media/pptx-footer89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9616ba785-6a82f47b0f586ef06d52db921495fed3893.png"/>
  <Relationship Id="rId3" Type="http://schemas.openxmlformats.org/officeDocument/2006/relationships/image" Target="../media/pptx-footer894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0-a3608e67933bcc2b67231a3e9e09f0a6895.jpg"/>
  <Relationship Id="rId3" Type="http://schemas.openxmlformats.org/officeDocument/2006/relationships/image" Target="../media/pptx-footer896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mitsubishi-te-image-1181759896-c9790ca75ec9f8d2b202921db2214bad897.jpg"/>
  <Relationship Id="rId3" Type="http://schemas.openxmlformats.org/officeDocument/2006/relationships/image" Target="../media/pptx-footer898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55-111258eb42b83f661a2bce00b5cb5f8a899.jpg"/>
  <Relationship Id="rId3" Type="http://schemas.openxmlformats.org/officeDocument/2006/relationships/image" Target="../media/pptx-footer900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3-e0fcc45b839af13b80aee958e87acbbf901.jpg"/>
  <Relationship Id="rId3" Type="http://schemas.openxmlformats.org/officeDocument/2006/relationships/image" Target="../media/pptx-footer902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8192f31fb6-6b8f285ebd3ecdc96729f8d21b5dca78903.jpg"/>
  <Relationship Id="rId3" Type="http://schemas.openxmlformats.org/officeDocument/2006/relationships/image" Target="../media/pptx-footer904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72-e87a27c39ecca52e4bca0b2c0498a367905.jpg"/>
  <Relationship Id="rId3" Type="http://schemas.openxmlformats.org/officeDocument/2006/relationships/image" Target="../media/pptx-footer906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keruen-city-image-176ff169d5-9641a427c49b52ef6c6f883245e977c9853.jpg"/>
  <Relationship Id="rId3" Type="http://schemas.openxmlformats.org/officeDocument/2006/relationships/image" Target="../media/pptx-footer854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9-ad2cb05c806d2c272292b90d190d4354907.jpg"/>
  <Relationship Id="rId3" Type="http://schemas.openxmlformats.org/officeDocument/2006/relationships/image" Target="../media/pptx-footer908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stana-mall-image-06414a0030-d06dca7160eb301c653dcad6d9622f82909.jpg"/>
  <Relationship Id="rId3" Type="http://schemas.openxmlformats.org/officeDocument/2006/relationships/image" Target="../media/pptx-footer910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-24e84761af1c6c8bbbd5324d19531956911.jpg"/>
  <Relationship Id="rId3" Type="http://schemas.openxmlformats.org/officeDocument/2006/relationships/image" Target="../media/pptx-footer912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71-2bbfe5ddc3645c1433401cbce204eabc913.jpg"/>
  <Relationship Id="rId3" Type="http://schemas.openxmlformats.org/officeDocument/2006/relationships/image" Target="../media/pptx-footer914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77-8848fb2dcf4370bb47a31ec0a340ea6a915.jpg"/>
  <Relationship Id="rId3" Type="http://schemas.openxmlformats.org/officeDocument/2006/relationships/image" Target="../media/pptx-footer916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79-fbc575b4c4bb829943ce97351323afc4917.jpg"/>
  <Relationship Id="rId3" Type="http://schemas.openxmlformats.org/officeDocument/2006/relationships/image" Target="../media/pptx-footer918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80-82f12e610f3212f4bf7c1b4688f2b19a919.jpg"/>
  <Relationship Id="rId3" Type="http://schemas.openxmlformats.org/officeDocument/2006/relationships/image" Target="../media/pptx-footer920.pn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82-80d93fed37e5f40ca0dcc23d2a849ac4921.jpg"/>
  <Relationship Id="rId3" Type="http://schemas.openxmlformats.org/officeDocument/2006/relationships/image" Target="../media/pptx-footer922.pn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e9228cd7f3-b37fa4a0607418c0dc95ca33480f4f30923.png"/>
  <Relationship Id="rId3" Type="http://schemas.openxmlformats.org/officeDocument/2006/relationships/image" Target="../media/pptx-footer924.pn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2-490576b6f7b2473d8360c115142f18b6925.jpg"/>
  <Relationship Id="rId3" Type="http://schemas.openxmlformats.org/officeDocument/2006/relationships/image" Target="../media/pptx-footer926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i-city-seoul-image-fef0c382e6-6177a08b6937e847ad2cbe19ddb72d64855.png"/>
  <Relationship Id="rId3" Type="http://schemas.openxmlformats.org/officeDocument/2006/relationships/image" Target="../media/pptx-footer856.pn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688fffaac-aa10e3a4173f7ce365cb2698a42165d6927.jpg"/>
  <Relationship Id="rId3" Type="http://schemas.openxmlformats.org/officeDocument/2006/relationships/image" Target="../media/pptx-footer928.pn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4-75bb6d3394f0b69650759b826f4e72ec929.jpg"/>
  <Relationship Id="rId3" Type="http://schemas.openxmlformats.org/officeDocument/2006/relationships/image" Target="../media/pptx-footer930.pn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9-fa549d9ea4b169627aa810ae4737041b931.jpg"/>
  <Relationship Id="rId3" Type="http://schemas.openxmlformats.org/officeDocument/2006/relationships/image" Target="../media/pptx-footer932.pn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40-490576b6f7b2473d8360c115142f18b6933.jpg"/>
  <Relationship Id="rId3" Type="http://schemas.openxmlformats.org/officeDocument/2006/relationships/image" Target="../media/pptx-footer934.pn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5-75bb6d3394f0b69650759b826f4e72ec935.jpg"/>
  <Relationship Id="rId3" Type="http://schemas.openxmlformats.org/officeDocument/2006/relationships/image" Target="../media/pptx-footer936.pn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47-2be48ece4a56a46c36cfbfbde08f1041937.jpg"/>
  <Relationship Id="rId3" Type="http://schemas.openxmlformats.org/officeDocument/2006/relationships/image" Target="../media/pptx-footer938.pn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-8937a3a7bd5582a83dc05455338ff2db939.jpg"/>
  <Relationship Id="rId3" Type="http://schemas.openxmlformats.org/officeDocument/2006/relationships/image" Target="../media/pptx-footer940.pn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4-a788c7bb27c4dbe01b62d5835942fbdf941.jpg"/>
  <Relationship Id="rId3" Type="http://schemas.openxmlformats.org/officeDocument/2006/relationships/image" Target="../media/pptx-footer942.pn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5-5e4fbcc3b2ffc44ac042ccfad309e5d9943.jpg"/>
  <Relationship Id="rId3" Type="http://schemas.openxmlformats.org/officeDocument/2006/relationships/image" Target="../media/pptx-footer944.pn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5846bedce-48e66bdf903114dc3465cb69336ddf3e945.jpg"/>
  <Relationship Id="rId3" Type="http://schemas.openxmlformats.org/officeDocument/2006/relationships/image" Target="../media/pptx-footer946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3-8937a3a7bd5582a83dc05455338ff2db857.jpg"/>
  <Relationship Id="rId3" Type="http://schemas.openxmlformats.org/officeDocument/2006/relationships/image" Target="../media/pptx-footer858.pn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8-519787e75ef1305db6fc9fef6718e20e947.jpg"/>
  <Relationship Id="rId3" Type="http://schemas.openxmlformats.org/officeDocument/2006/relationships/image" Target="../media/pptx-footer948.pn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9-a83bbf275b4fef835ce91a7649022fbc949.jpg"/>
  <Relationship Id="rId3" Type="http://schemas.openxmlformats.org/officeDocument/2006/relationships/image" Target="../media/pptx-footer950.pn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39678393a3-db40e43b63389840c8ec20fc31e671a7951.png"/>
  <Relationship Id="rId3" Type="http://schemas.openxmlformats.org/officeDocument/2006/relationships/image" Target="../media/pptx-footer952.pn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1-3bb6f6e63e07a3b9dcc2656e5ae5cf37953.jpg"/>
  <Relationship Id="rId3" Type="http://schemas.openxmlformats.org/officeDocument/2006/relationships/image" Target="../media/pptx-footer954.pn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2-a83bbf275b4fef835ce91a7649022fbc955.jpg"/>
  <Relationship Id="rId3" Type="http://schemas.openxmlformats.org/officeDocument/2006/relationships/image" Target="../media/pptx-footer956.pn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4-736c94fd1dccaa9e53b07ebab3bd5fe8957.jpg"/>
  <Relationship Id="rId3" Type="http://schemas.openxmlformats.org/officeDocument/2006/relationships/image" Target="../media/pptx-footer958.pn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keruen-image-2e3529cc5a-cb70adeeab10e10c67d549feecaf54c6959.jpg"/>
  <Relationship Id="rId3" Type="http://schemas.openxmlformats.org/officeDocument/2006/relationships/image" Target="../media/pptx-footer960.pn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4479c0e6b7-7c9fa9d8f03161b45b5e8bb9492d0188961.png"/>
  <Relationship Id="rId3" Type="http://schemas.openxmlformats.org/officeDocument/2006/relationships/image" Target="../media/pptx-footer962.pn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-0cf394326248cc2b9be9e84d54e16d9c963.jpg"/>
  <Relationship Id="rId3" Type="http://schemas.openxmlformats.org/officeDocument/2006/relationships/image" Target="../media/pptx-footer964.pn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-3397c6d95494260adbec26f0909ad318965.jpg"/>
  <Relationship Id="rId3" Type="http://schemas.openxmlformats.org/officeDocument/2006/relationships/image" Target="../media/pptx-footer966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5-fed6e0a91f5343862b22e124f4f1e6a9859.jpg"/>
  <Relationship Id="rId3" Type="http://schemas.openxmlformats.org/officeDocument/2006/relationships/image" Target="../media/pptx-footer860.pn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2-9ae2fd24f8abe7bc41c0a96269cfb4f1967.jpg"/>
  <Relationship Id="rId3" Type="http://schemas.openxmlformats.org/officeDocument/2006/relationships/image" Target="../media/pptx-footer968.pn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3-74502bf1be5c1d9d5d00aa7cc05a2414969.jpg"/>
  <Relationship Id="rId3" Type="http://schemas.openxmlformats.org/officeDocument/2006/relationships/image" Target="../media/pptx-footer970.pn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c43ef3e606-4a862087c61b1ec62076c57070a543ad971.jpg"/>
  <Relationship Id="rId3" Type="http://schemas.openxmlformats.org/officeDocument/2006/relationships/image" Target="../media/pptx-footer972.pn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-98fc4f6b962272c0cd7377e9a1aa20cd973.jpg"/>
  <Relationship Id="rId3" Type="http://schemas.openxmlformats.org/officeDocument/2006/relationships/image" Target="../media/pptx-footer974.pn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7de6e63de1-e993e7c1dc628d16771f60dff01d6cfd975.png"/>
  <Relationship Id="rId3" Type="http://schemas.openxmlformats.org/officeDocument/2006/relationships/image" Target="../media/pptx-footer976.pn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5-d2af31e78e1c1f8b45412a932b3db194977.jpg"/>
  <Relationship Id="rId3" Type="http://schemas.openxmlformats.org/officeDocument/2006/relationships/image" Target="../media/pptx-footer978.pn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6-ebf64448db872d313651df12d66c6d74979.jpg"/>
  <Relationship Id="rId3" Type="http://schemas.openxmlformats.org/officeDocument/2006/relationships/image" Target="../media/pptx-footer980.pn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81-82f12e610f3212f4bf7c1b4688f2b19a981.jpg"/>
  <Relationship Id="rId3" Type="http://schemas.openxmlformats.org/officeDocument/2006/relationships/image" Target="../media/pptx-footer982.pn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93-05f8361d376780c9bb424efc97d5c6d6983.jpg"/>
  <Relationship Id="rId3" Type="http://schemas.openxmlformats.org/officeDocument/2006/relationships/image" Target="../media/pptx-footer984.pn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94-d5e59a060da43c485bc2a8ea9cc3c5f5985.jpg"/>
  <Relationship Id="rId3" Type="http://schemas.openxmlformats.org/officeDocument/2006/relationships/image" Target="../media/pptx-footer98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0567c34d9-2ee38312fe9429ff1752a74ef555c68e861.jpg"/>
  <Relationship Id="rId3" Type="http://schemas.openxmlformats.org/officeDocument/2006/relationships/image" Target="../media/pptx-footer862.pn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95-05f8361d376780c9bb424efc97d5c6d6987.jpg"/>
  <Relationship Id="rId3" Type="http://schemas.openxmlformats.org/officeDocument/2006/relationships/image" Target="../media/pptx-footer988.pn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8-d00cb86dda062205de912f4bf0254ea3989.jpg"/>
  <Relationship Id="rId3" Type="http://schemas.openxmlformats.org/officeDocument/2006/relationships/image" Target="../media/pptx-footer990.pn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26-bace07dd4d2e248a88915150b822de15991.jpg"/>
  <Relationship Id="rId3" Type="http://schemas.openxmlformats.org/officeDocument/2006/relationships/image" Target="../media/pptx-footer992.pn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0fba57ffea-7bb6afa328d4498e8f66890f0c59f5e8993.jpg"/>
  <Relationship Id="rId3" Type="http://schemas.openxmlformats.org/officeDocument/2006/relationships/image" Target="../media/pptx-footer994.pn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-8a6efef7e0a15ced14188102a40d322d995.jpg"/>
  <Relationship Id="rId3" Type="http://schemas.openxmlformats.org/officeDocument/2006/relationships/image" Target="../media/pptx-footer996.pn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8-05f8361d376780c9bb424efc97d5c6d6997.jpg"/>
  <Relationship Id="rId3" Type="http://schemas.openxmlformats.org/officeDocument/2006/relationships/image" Target="../media/pptx-footer998.pn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6-a82492a3aff91e7d0f4eef329ffc42cc999.jpg"/>
  <Relationship Id="rId3" Type="http://schemas.openxmlformats.org/officeDocument/2006/relationships/image" Target="../media/pptx-footer1000.pn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3-1c7de96a245479692115d7fef6b185e11001.jpg"/>
  <Relationship Id="rId3" Type="http://schemas.openxmlformats.org/officeDocument/2006/relationships/image" Target="../media/pptx-footer1002.pn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4-ce1317186d494e16fe8ec3ef314d351c1003.jpg"/>
  <Relationship Id="rId3" Type="http://schemas.openxmlformats.org/officeDocument/2006/relationships/image" Target="../media/pptx-footer1004.pn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9-1c7de96a245479692115d7fef6b185e11005.jpg"/>
  <Relationship Id="rId3" Type="http://schemas.openxmlformats.org/officeDocument/2006/relationships/image" Target="../media/pptx-footer1006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43feac94a-8882af570f8901d240367f0eb32d873b863.jpg"/>
  <Relationship Id="rId3" Type="http://schemas.openxmlformats.org/officeDocument/2006/relationships/image" Target="../media/pptx-footer864.pn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59-b0a213baf4475d7190637bd0154f81f51007.jpg"/>
  <Relationship Id="rId3" Type="http://schemas.openxmlformats.org/officeDocument/2006/relationships/image" Target="../media/pptx-footer1008.pn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70-1c7f5318d37279b4f705689337e499771009.jpg"/>
  <Relationship Id="rId3" Type="http://schemas.openxmlformats.org/officeDocument/2006/relationships/image" Target="../media/pptx-footer1010.pn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71-8fec2732d9fa468d9e331e1959cb9a271011.jpg"/>
  <Relationship Id="rId3" Type="http://schemas.openxmlformats.org/officeDocument/2006/relationships/image" Target="../media/pptx-footer1012.pn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mazda-image-a109ed64ab-41ccb191165a20edeea80e174a01bdda1013.jpg"/>
  <Relationship Id="rId3" Type="http://schemas.openxmlformats.org/officeDocument/2006/relationships/image" Target="../media/pptx-footer1014.pn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6-75bb6d3394f0b69650759b826f4e72ec1015.jpg"/>
  <Relationship Id="rId3" Type="http://schemas.openxmlformats.org/officeDocument/2006/relationships/image" Target="../media/pptx-footer1016.pn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7-825e9e70dc428eacfac9e7722887267b1017.jpg"/>
  <Relationship Id="rId3" Type="http://schemas.openxmlformats.org/officeDocument/2006/relationships/image" Target="../media/pptx-footer1018.pn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8-6330da4d7e70b3617225d953829dbe881019.jpg"/>
  <Relationship Id="rId3" Type="http://schemas.openxmlformats.org/officeDocument/2006/relationships/image" Target="../media/pptx-footer1020.pn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3-839cab6503d665e6b5eee4d9c7a4ce4e1021.jpg"/>
  <Relationship Id="rId3" Type="http://schemas.openxmlformats.org/officeDocument/2006/relationships/image" Target="../media/pptx-footer1022.pn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0-581223eccad4a061a1c0c0388bd2bec11023.jpg"/>
  <Relationship Id="rId3" Type="http://schemas.openxmlformats.org/officeDocument/2006/relationships/image" Target="../media/pptx-footer1024.pn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9-4df1b50ba8ab26735f7227392778ebad1025.jpg"/>
  <Relationship Id="rId3" Type="http://schemas.openxmlformats.org/officeDocument/2006/relationships/image" Target="../media/pptx-footer1026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d3cb1859eb-04c543211336fd326ee04692d0a41135865.png"/>
  <Relationship Id="rId3" Type="http://schemas.openxmlformats.org/officeDocument/2006/relationships/image" Target="../media/pptx-footer866.pn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4-3bb6f6e63e07a3b9dcc2656e5ae5cf371027.jpg"/>
  <Relationship Id="rId3" Type="http://schemas.openxmlformats.org/officeDocument/2006/relationships/image" Target="../media/pptx-footer1028.pn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5-d8f2bbdb9299e8af03d47649002f71971029.jpg"/>
  <Relationship Id="rId3" Type="http://schemas.openxmlformats.org/officeDocument/2006/relationships/image" Target="../media/pptx-footer1030.pn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2e33270e9d-777209790eccb4848360b15f264e52621031.png"/>
  <Relationship Id="rId3" Type="http://schemas.openxmlformats.org/officeDocument/2006/relationships/image" Target="../media/pptx-footer1032.pn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1466837b49-b08dd9525db0bb832be5ce95aaebb5a61033.png"/>
  <Relationship Id="rId3" Type="http://schemas.openxmlformats.org/officeDocument/2006/relationships/image" Target="../media/pptx-footer1034.pn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f45b002dfd-9e5270c4bf35dfabb1e462212e9bed7f1035.jpg"/>
  <Relationship Id="rId3" Type="http://schemas.openxmlformats.org/officeDocument/2006/relationships/image" Target="../media/pptx-footer1036.pn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76-3058d09fa6797c484bbd836ccb2e72131037.jpg"/>
  <Relationship Id="rId3" Type="http://schemas.openxmlformats.org/officeDocument/2006/relationships/image" Target="../media/pptx-footer1038.pn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9-48ebdda98fd4a4672c0bf67dabef03bb1039.jpg"/>
  <Relationship Id="rId3" Type="http://schemas.openxmlformats.org/officeDocument/2006/relationships/image" Target="../media/pptx-footer1040.pn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9-a25cedb6545b609130dfa87a8fef26b01041.jpg"/>
  <Relationship Id="rId3" Type="http://schemas.openxmlformats.org/officeDocument/2006/relationships/image" Target="../media/pptx-footer1042.pn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image-b939f90039-f7a5b402fbec203f9f12dd631fc2bd181043.png"/>
  <Relationship Id="rId3" Type="http://schemas.openxmlformats.org/officeDocument/2006/relationships/image" Target="../media/pptx-footer1044.pn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56-99be57189f8bb913ae9d412281c36f5f1045.jpg"/>
  <Relationship Id="rId3" Type="http://schemas.openxmlformats.org/officeDocument/2006/relationships/image" Target="../media/pptx-footer1046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00050"/>
          <a:ext cx="9144000" cy="6829425"/>
          <a:chOff x="0" y="400050"/>
          <a:chExt cx="9144000" cy="6829425"/>
        </a:xfrm>
      </p:grpSpPr>
      <p:pic>
        <p:nvPicPr>
          <p:cNvPr id="1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9144000" cy="6429375"/>
          </a:xfrm>
          <a:prstGeom prst="rect">
            <a:avLst/>
          </a:prstGeom>
        </p:spPr>
      </p:pic>
      <p:sp>
        <p:nvSpPr>
          <p:cNvPr id="2" name=""/>
          <p:cNvSpPr txBox="1"/>
          <p:nvPr/>
        </p:nvSpPr>
        <p:spPr>
          <a:xfrm>
            <a:off x="476250" y="476250"/>
            <a:ext cx="5715000" cy="2857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44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ұсаукесер]]></a:t>
            </a:r>
          </a:p>
        </p:txBody>
      </p:sp>
      <p:sp>
        <p:nvSpPr>
          <p:cNvPr id="3" name=""/>
          <p:cNvSpPr txBox="1"/>
          <p:nvPr/>
        </p:nvSpPr>
        <p:spPr>
          <a:xfrm>
            <a:off x="476250" y="1428750"/>
            <a:ext cx="7620000" cy="2857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3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ыртқы жарнама құрылымдары Астана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72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Пр.Достык  сеть банков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46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Шоссе Алаш, Центральный рынок, SMALL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86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2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Сатпаева, ТРЦ Евразия 2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07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 Кенесары магазин "Сулпак"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74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Кабанбай Батыра- Цирк, ТРЦ «Keruen City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61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Пр.Туран, перекресток ТРЦ Мег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638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3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Республики-ул. Сейфуллина,  ТД «Нур-Тау» Технодом, Мечта, Дворец «Жастар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13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Сарайшык – ул.Туркестан, ресторан Мост, парк «Арай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95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2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Ташенова-пр.Тауелсиздик,  СК «Алатау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5050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66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Шоссе Алаш, по направлению Магнум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34а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Туран,-ул. Сарайшик,  ТРЦ «Сарыарка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05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Новая Абая ,ТЦ «Мастер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99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Кунаева, КТЖ, напротив отель «RIXOS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467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0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Туран-ул. Сагынак, ЖК «7 Бочек», ТД Азия парк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0670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0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Туран-ул. Сарайшик, ТРЦ «Хан-Шатыр, Астана-Опера, аллея Ресторанов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1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 ул. Сейфуллина, 20 – ул. Валиханова, ТЦ Артём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67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.7 х 3.7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2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 ул. Сейфуллина, 49/5 – ул. Валиханова, ТЦ Magnum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67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.7 х 3.7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2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 ул. Кенесары - стадион "Женис"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67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.7 х 3.7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2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 правый берег пр. Женис – дом 60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.7 х 3.7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2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 пр. Туран - Автоцентр «Mersedes-Benz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.7 х 3.7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2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 пр. Туран – «мед. Кластер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.7 х 3.7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2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ГРЕБНОЙ КАНАЛ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62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52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Н. Тлендиева, Автоцентр  «Астек», Бипек Авто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86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2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ЖИБЕК ЖОЛЫ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14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2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МОЖАЙСКОГО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62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2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АБЫЛАЙ ХАНА - МОМЫШУЛЫ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62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8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РАЕВА - КАБАНБАЙ БАТЫРА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2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РАЕВА - ПЕШЕХОДНЫЙ МОСТ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24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3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РАЕВА - РАМСТОР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43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3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ГЕНБАЙ БАТЫРА - ДОМ 31 - ВН.САРЫ-АРКА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81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ГЕНБАЙ БАТЫРА - МАГ.КОКТЕМ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95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3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ГЕНБАЙ БАТЫРА - ОСТ.БЕЙБИТШИЛИК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766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3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ГЕНБАЙ БАТЫРА - РЕСПУБЛИКИ - (АК-ЖАЙЫК)  - ВН.ВАЛИХАНОВ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4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овая Абая перед мостом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67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3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ОГЕНБАЙ БАТЫРА - ШКОЛА №7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95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3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ДОСТЫК - БАЙТЕРЕК - (МЕЖДУ УЛ. ТУРКЕСТАН И АКМЕШИТ)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00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3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АБАНБАЙ БАТЫРА - MCDONALD’S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62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3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АБАНБАЙ БАТЫРА - НАПРОТИВ ДОМА №14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62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3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АБАНБАЙ БАТЫРА - РАЙОН ДОМА №14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14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3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АБАНБАЙ БАТЫРА - САЛТАНАТ САРАЙЫ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4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АБАНБАЙ БАТЫРА - САРАЙШЫК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4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АБАНБАЙ БАТЫРА - ТРЦ АЗИЯ ПАРК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24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4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АБАНБАЙ БАТЫРА - ЦИРК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62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4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АЛДАЯКОВА - МОСТ №3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7909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2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Ш.Кудайбердыулы,  напротив Toyota Center Astana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4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ЕНЕСАРЫ - БЕЙБИТШИЛИК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766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4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ЕНЕСАРЫ - ВАЛИХАНОВА - (ЖК ЭДЕМ ПАЛАС-2)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81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4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ЕНЕСАРЫ - ВН.ВАЛИХАНОВ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95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4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ЕНЕСАРЫ - ЖК КАМИННЫЙ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95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4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НАЕВА - ОТЕЛЬ РИКСОС АСТАНА - (БЦ КТЖ)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43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4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РГАЛЬДЖИНСКАЯ ТРАССА - НАПРОТИВ ТРЦ МЕГА - СЕНИОР (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766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5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РГАЛЬДЖИНСКАЯ ТРАССА - ТРЦ МЕГ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24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5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ОМЫШУЛЫ - ТАУЕЛСИЗДИК - (ЖК АК БУЛАК ТАУН)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5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ОМЫШУЛЫ - ЖУМАБАЕВ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5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ОМЫШУЛЫ - МАНАС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95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3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Ш.Кудайбердыулы, напротив АЦ «Астана Моторс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95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5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МОМЫШУЛЫ - ПАРК ИМ.Б.МОМЫШУЛЫ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24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5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ОРЫНБОР - МОСТ №2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86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5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ОБЕДЫ - ГОРОДСКАЯ ПРОКУРАТУРА - ВН.КЕНЕСАРЫ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00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5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ОБЕДЫ - МИН.ФИН.РК - ВН.КЕНЕСАРЫ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43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5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УШКИНА – КУДАЙБЕРДИ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81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5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ЕСПУБЛИКИ - КАФЕ СЛАДКАЯ СКАЗК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6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ЕСПУБЛИКИ - МАГ.АДИДАС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24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6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ЕСПУБЛИКИ - МАГ.МЕЛОМАН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6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ЕСПУБЛИКИ - ОСТ.АК БОТ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81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6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ЕСПУБЛИКИ - РАЙОН ДОМА №2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81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7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Н. Тлендиева, СР «Эталон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6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ЕСПУБЛИКИ - ТД АЛМ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24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6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ЕСПУБЛИКИ - ТД СУНКАР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766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6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ЕСПУБЛИКИ - ТД СУНКАР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766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6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ЕСПУБЛИКИ - ТРАНСПОРТНАЯ РАЗВЯЗК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14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6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РАЙШЫК - МОСТ №2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6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РАЙШЫК - МОСТ №2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057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6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РЫАРКА - ОСТ.ЛИЦЕЙ №9 - ВН.КЕНЕСАРЫ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43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7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РЫАРКА - СПОРТКОМПЛЕКС АСТАН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67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7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- БЕЙБИТШИЛИК - (МАГ.СНЕЖИНКА)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95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7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ЙФУЛЛИНА - БЕЙБИТШИЛИК - (МАГ.СНЕЖИНКА)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95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03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Богембая-пр. Сарыарка, ТД «SMALL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7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ЫГАНАК - ЖК НОМАД - ВН.МОСТА 3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7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ЫГАНАК - МОСТ №3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7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АУЕЛСИЗДИК - ГУМИЛЕВ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24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7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АУЕЛСИЗДИК - МУНАЙТПАСОВ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24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7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АШЕНОВА - ВН.КРАВЦОВ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24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7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АШЕНОВА - НАПРОТИВ ПОСОЛЬСТВА ТУРЦИИ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14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7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АШЕНОВА - ТАХА ХУСЕЙН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00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8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УРАН - КУНАЕВ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575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8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УРАН - КУРГАЛЬДЖИНСКАЯ ТРАССА - (ТРЦ ДУМАН)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8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УРАН - КУРГАЛЬДЖИНСКАЯ ТРАССА - (КЕРЕМЕТ)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8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Новая Абая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8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УРАН - НАПРОТИВ ТРЦ ХАН ШАТЫР - ВН.КУНАЕВА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495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8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УРАН - СТОЛИЧНЫЙ ПАРК - ВН.САРЫ-АРКА –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8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УРАН - ТРЦ САРЫ-АРК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81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8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УРКЕСТАН - ЖК НУРСАЯ - ВН.КУНАЕВА - СЕНИО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ениор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8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Республика - Кенесары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562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9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Бейбитшилик - Сейфуллин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4724400" cy="54292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9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Сатпаева (бывш.Мирзояна)-ул. Петро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51244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9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Туран, ТРЦ Хан Шаты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9527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93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Кунаева –ул. Акмешет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6099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94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абанбай батыра Сыганак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819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44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Республики –ул.Богенбая (возле гиппократа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305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95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Момышулы – ул.Кордай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67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96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Жанибек Керей-ул. Сауран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67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97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-т Кабанбай батыра-ул. Достык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67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98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Валиханова-ул. Абая, ТД Жанну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057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699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ересечение ул. Сарайшык и пр. Кабанбай батыра, сторона 1,2,3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857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700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Сауран- Сыганак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701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Орынбор -Сыганак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29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5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диодты экран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70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А. Бараева, магазин «Жастар», ТД «Foliant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95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2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Сатпаева, МС «Дьятково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057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59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Сатпаева, ТД «Мечта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5241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9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Сатпаева - ул. А. Петрова, ТЦ «Евразия-1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0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Сатпаева - ул. А. Петрова, напротив  ТЦ «Евразия-1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7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Сарыарка-ул.Сейфуллина, напротив СК «Астана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5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Абылайхана   Республиканская клиника (ВИП городок Красная деревня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8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ргальжинская трасса, MITSUBISHI Центр Астана "TERRA MOTORS«, "Nissan САРЫАРКА" TERRA MOTORS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860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7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Кенесары магазин "Сулпак"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5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Бараева автосалон Range Rover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9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Сарыарка, Медицинская Академия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44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Мирзояна МС Дятьков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3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Туран, ТРЦ «Keruen City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95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4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Мирзояна СК Казахстан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924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6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Тауельсыздык, ТЦ «Astana Mall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5241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02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Богенбая батыра –пр. Сарыарк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1624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06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овая Абая перед мостом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86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2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Тауелсиздик ТЦ Ажар,Дворец Школьников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4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Абылайхана  напротив Респуб. клиники(Вип город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5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Абылайхана  напротив Респуб. клиники(Вип город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7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Новая Абая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98пб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абанбай батыра, напротив ЖК «Триумф Астаны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9530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4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райшык ЖК Авиаценн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86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4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Туран-ул. Сагынак, ЖК BI City Seoul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5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Кошкарбаева,  со стороны ЖК «Хайвил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25050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8пб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Кабанбай батыра Лексус цент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38957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11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Кабанбай батыра KCELL цент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12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Кабанбай батыра KCELL цент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13пб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райшык мост М 1 со стороны парк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19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райшык ЖК Лазурный кварта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9433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67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Кабанбай батыра напротив Лексус Центр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200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79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К Хайвилл 3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1719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0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К Хайвилл 4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2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Кошкарбаева, напротив ЖК «Хайвил»,  рядом Казахско-Турецкий лицей, БЦ BCC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68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Туран №3 центральный стадион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86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3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Б.Момышулы-ул.Р.Кошкарбаева перед поворотом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4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Б.Момышулы- ул.Р.Кошкарбаева ЖК «Виктория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657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5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Момышулы, ТЦ «Анвар», Энергосбыт, ТД «Рахмет», ТД «Тон Сарайы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38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6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ауелсыздык Дворец Независимости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7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ауелсыздык напротив Дворец Независимости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2195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29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аха Хусейн  м-н Ак булак 2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00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97пб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Достык- ул.Сауран, напротив ТРЦ Keruen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4958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98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Кабанбай Батыра, ЖК «Триумфальный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057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3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райшык мост М 1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8671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76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 Кабанбай батыра  ЖК Триумф Астаны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8671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70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Туран №4 центральный стадион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86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 х 4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77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 Кабанбай батыра  ЖК Триумф Астаны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4291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78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Сарайшык мост М 1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8766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1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Женис (Победы), Музыкальная академия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3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Мирзояна СК Казахстан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3148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9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Тауельсыздык, ТД «Акбота», гостиница «Данияр», Акимат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3338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00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Бараева автосалон Range Rover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01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 Сарыарка - Суйфуллина, ТВ Хаба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6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Абылайхана   - Гвардия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56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 ЖК "Хайвилл" 1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200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57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 ЖК "Хайвилл" 2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00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71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Туран, Центральный парк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479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58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 ЖК "Хайвилл" 2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386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31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 Туран район –ТРЦ Сары-Арк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67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31б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 Туран район –ТРЦ Сары-Арк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481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32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Кабанбай Батыра, Комплекс «Салтанат Сарайы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765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43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Пр.Республики –ул.Богенбая (возле гиппократа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51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Софиевское шоссе(центр.рынок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42672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1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Манаса ТД Акбота гост.Дания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19725" cy="40576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95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Пр. Туран ЖК Изумрудный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576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96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Пр. Туран сеть ресторанов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01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 Таха Хусейна, мкр Ак булак 3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671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78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Сатпаева – ул.Майлина, ТД «Жайлы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057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31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 Мирзояна - Петрова 1ый , ТЦ Евразия 1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42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Новая Абая Автосалон Бавария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576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43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Новая Абая Автосалон Бавария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4862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45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ургальжинская трасса, напротив Автомир Mazda Нур-Султан, Бизнес Центр "Korgalzhyn"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0575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61пб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Пр.Туран, перекресток ТРЦ Мег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86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62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Пр. Туран сеть ресторанов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63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Пр.Туран мост Сарыарк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962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63п2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Пр.Туран мост Сарыарк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9624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65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Пр.Туран ТРЦ Мег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8622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74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Пр.кабанбай батыра напр.Салтанат Сарайы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30480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79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Кенесары, напротив Казахтелеком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3053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89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 Таха Хусейна, мкр Ак булак 3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576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0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13 магистральная ТД Анвар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95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Майлина - пр. Тауельсыздык, отель «Тенгри», ТД «Astana Mall», ЦОН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08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 Ташенова, напротив Турецкого Посольства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09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Ул.Бараева  «Банк Центр Кредит»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249555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11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Тауелсиздик ТЦ Ажар,Дворец Школьников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330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 Бараева район "Банк Центр Кредит" район дома №13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1433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B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4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Абылайхана   Республиканская клиника (ВИП городок Красная деревня)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80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пр. Женис (Победы), Аграрный университет,  "Арсенал"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0767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онда бар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476250"/>
          <a:ext cx="9153525" cy="6843713"/>
          <a:chOff x="0" y="476250"/>
          <a:chExt cx="9153525" cy="6843713"/>
        </a:xfrm>
      </p:grpSpPr>
      <p:sp>
        <p:nvSpPr>
          <p:cNvPr id="1" name=""/>
          <p:cNvSpPr txBox="1"/>
          <p:nvPr/>
        </p:nvSpPr>
        <p:spPr>
          <a:xfrm>
            <a:off x="476250" y="47625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228п]]></a:t>
            </a:r>
          </a:p>
        </p:txBody>
      </p:sp>
      <p:sp>
        <p:nvSpPr>
          <p:cNvPr id="2" name=""/>
          <p:cNvSpPr txBox="1"/>
          <p:nvPr/>
        </p:nvSpPr>
        <p:spPr>
          <a:xfrm>
            <a:off x="476250" y="1143000"/>
            <a:ext cx="33337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22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Нур-Султан,ул. Мирзояна - Петрова, ТЦ Евразия 1]]></a:t>
            </a:r>
          </a:p>
        </p:txBody>
      </p:sp>
      <p:pic>
        <p:nvPicPr>
          <p:cNvPr id="3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76250"/>
            <a:ext cx="5429250" cy="4486275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76250" y="26670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Күй]]></a:t>
            </a:r>
          </a:p>
        </p:txBody>
      </p:sp>
      <p:sp>
        <p:nvSpPr>
          <p:cNvPr id="5" name=""/>
          <p:cNvSpPr txBox="1"/>
          <p:nvPr/>
        </p:nvSpPr>
        <p:spPr>
          <a:xfrm>
            <a:off x="1905000" y="26670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егін]]></a:t>
            </a:r>
          </a:p>
        </p:txBody>
      </p:sp>
      <p:sp>
        <p:nvSpPr>
          <p:cNvPr id="6" name=""/>
          <p:cNvSpPr txBox="1"/>
          <p:nvPr/>
        </p:nvSpPr>
        <p:spPr>
          <a:xfrm>
            <a:off x="476250" y="30003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ағасы: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905000" y="30003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80000]]></a:t>
            </a:r>
          </a:p>
        </p:txBody>
      </p:sp>
      <p:sp>
        <p:nvSpPr>
          <p:cNvPr id="8" name=""/>
          <p:cNvSpPr txBox="1"/>
          <p:nvPr/>
        </p:nvSpPr>
        <p:spPr>
          <a:xfrm>
            <a:off x="476250" y="33337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Бүйір: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905000" y="33337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A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476250" y="366712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Өлшемі: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905000" y="366712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sp>
        <p:nvSpPr>
          <p:cNvPr id="12" name=""/>
          <p:cNvSpPr txBox="1"/>
          <p:nvPr/>
        </p:nvSpPr>
        <p:spPr>
          <a:xfrm>
            <a:off x="476250" y="400050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Түр: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905000" y="400050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итиборд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476250" y="4333875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арықтандыру: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905000" y="4333875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Жоқ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476250" y="4667250"/>
            <a:ext cx="1524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Салық: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905000" y="4667250"/>
            <a:ext cx="17145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10 МРП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476250" y="5000625"/>
            <a:ext cx="15240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><![CDATA[Қысқаша сипаттамасы: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1905000" y="5000625"/>
            <a:ext cx="171450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sz="1600" spc="0" u="none">
                <a:solidFill>
                  <a:srgbClr val="000000">
                    <a:alpha val="100.00%"/>
                  </a:srgbClr>
                </a:solidFill>
                <a:latin typeface="Calibri"/>
              </a:rPr>
              <a:t/>
            </a:r>
          </a:p>
        </p:txBody>
      </p:sp>
      <p:pic>
        <p:nvPicPr>
          <p:cNvPr id="20" name="Презентация" descr="Презентация Des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34075"/>
            <a:ext cx="9153525" cy="9096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8">
  <a:themeElements>
    <a:clrScheme name="Theme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197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PHPOffice</dc:creator>
  <cp:lastModifiedBy>PHPPresentation Team</cp:lastModifiedBy>
  <dcterms:created xsi:type="dcterms:W3CDTF">2024-11-21T00:20:11Z</dcterms:created>
  <dcterms:modified xsi:type="dcterms:W3CDTF">2024-11-21T00:20:11Z</dcterms:modified>
  <dc:title>Sample 02 Title</dc:title>
  <dc:description>Sample 02 Description</dc:description>
  <dc:subject>Sample 02 Subject</dc:subject>
  <cp:keywords>office 2007 openxml libreoffice odt php</cp:keywords>
  <cp:category>Sample Category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